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8" r:id="rId5"/>
    <p:sldId id="261" r:id="rId6"/>
    <p:sldId id="274" r:id="rId7"/>
    <p:sldId id="269" r:id="rId8"/>
    <p:sldId id="265" r:id="rId9"/>
    <p:sldId id="270" r:id="rId10"/>
    <p:sldId id="283" r:id="rId11"/>
    <p:sldId id="282" r:id="rId12"/>
    <p:sldId id="281" r:id="rId13"/>
    <p:sldId id="280" r:id="rId14"/>
    <p:sldId id="267" r:id="rId15"/>
    <p:sldId id="279" r:id="rId16"/>
    <p:sldId id="263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1F2"/>
    <a:srgbClr val="745800"/>
    <a:srgbClr val="BF9000"/>
    <a:srgbClr val="D0E6EF"/>
    <a:srgbClr val="CCF5FC"/>
    <a:srgbClr val="CCF5FD"/>
    <a:srgbClr val="FFAF10"/>
    <a:srgbClr val="C5E0B4"/>
    <a:srgbClr val="663300"/>
    <a:srgbClr val="462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380" y="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87A091-0563-4AD6-8D60-E083C214E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4E0329-D413-4C48-9572-EB1AFFEAA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75D65D-95AE-44CA-BD39-CCA0ECCB6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7B7A1C-4B5D-4544-AE02-1C5F9DA7A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ADDDE0-68A3-4D3B-83C0-69EBF6A1B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9300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BCD2E2-41EB-4825-8A31-1D4533F79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1ACF9A-EBCA-4DF1-8EC6-D20841E1B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585F23-8C6E-4676-961A-C8BF04C24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0CF2E5-53DC-4109-8E2B-50AF619D4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C5A595-D254-4081-978F-00B6C076E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805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02307A4-A697-4277-8D8C-E1990E6D3F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F5283AE-1758-484C-99B6-69A1EA856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B7286A-458A-4393-AA4A-CDF4B6EB8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16920C-0390-4BCE-B0CE-B627D176A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17F5A7-0689-4086-8866-2ADE894A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126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81E884-EE8C-43ED-AF5B-9E88A5EA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3C584B-EDF2-473A-B5F6-4EED1666F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347D0E-3927-4DC0-A255-497DF7C6C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C0AA95-F0F6-4DD4-A636-3AF0B3151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066EA-E4C4-46C3-BF43-0C4A5DB9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242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ECDB74-B7B6-4116-A4D8-FD5210D5B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224E5E-31FD-4C50-A2C9-FB169D6D2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0B15DA-4154-4198-BC70-A8D0997BA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727E6B-3E29-4BBE-B375-490EDC197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D454EF-9BCB-4A1A-B989-A1949D8A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55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C4CE4D-0D35-41B6-AC73-0C8BA1DB0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B5767F-DF6F-41A2-8316-999FCCD82B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04907E-8221-45C0-A246-55A31C9384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9BDC64-5888-4CDC-B05B-D9C7CA3B1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C23AEA-A166-44FC-ABEB-3D0952EEB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164ED2-36C1-4D94-9988-9B3161A21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08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5D2F52-4C34-4FB9-A8DB-6996DCEE8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4B2C6A-2179-4E60-BF38-79B3FEA91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7D1E6B-E94D-4677-BAF6-D02DC8457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E6E886-9DCF-4047-8C30-97F97712B7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92790C3-ED06-44FA-B46D-A5F65460BE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54B5B2-B28A-4A71-98D5-0514F7316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8BB369A-2F7E-4F6E-AB2C-C29484F70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BFED886-8D41-46B1-90B0-23B484F4A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156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8390F1-FDCC-4DC3-A8C8-E1036BE4D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116ECC-C154-408A-B298-E7F7E45B6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0615FD8-9E2F-49CA-8B3B-D3429C48A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C50462-C27B-4237-A2A6-F9F7926AD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835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2C0DEB0-B66D-424C-B695-AEC7785E3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BDFAE8A-3D13-4D01-A00E-3C74CACBB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D7089B-38B3-4A28-BB63-3EAC02D90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825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559A11-7AC7-4F5D-ACD4-EF7BCF282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61CF61-A869-4458-9B05-9F0567359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8D9A35-44DE-4C8A-B2DA-2CB1AA9327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7C4A47-7DE0-4A53-9F27-4E69AEF4B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38E92B-99F9-4EB4-A272-83735BAA6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0B9DE5-4D24-4CF1-B70A-9D8A5208F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01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9D5656-60E8-4E56-877A-1AAD63EA0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13EBCC-3C4E-43D2-9E9B-54CD6503C4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236912-9248-43E4-82CC-3022180836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69B3BD-CA72-466D-AB6E-886957DC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BCC966-891C-42D7-9E92-0FEA0B4C3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6689B4-2909-4F30-8FA8-C2FA6BB0C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771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7143B8E-15EC-4128-AEE1-15AD1B506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1206C1-4330-4D1C-96B2-F9A8C635C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02430F-071F-44ED-9E11-BCE4922712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2475A2-3668-41B0-8C91-E68BF7FD3A01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E19E74-37CE-42FB-AD5C-0CC9789355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35FBF2-A764-4E78-826C-5D8DD38BB8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0D786-889C-4F55-B68B-982F8E3E6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580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36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9.png"/><Relationship Id="rId4" Type="http://schemas.openxmlformats.org/officeDocument/2006/relationships/image" Target="../media/image4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36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9.png"/><Relationship Id="rId4" Type="http://schemas.openxmlformats.org/officeDocument/2006/relationships/image" Target="../media/image5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5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9.png"/><Relationship Id="rId10" Type="http://schemas.openxmlformats.org/officeDocument/2006/relationships/image" Target="../media/image26.png"/><Relationship Id="rId4" Type="http://schemas.openxmlformats.org/officeDocument/2006/relationships/image" Target="../media/image21.png"/><Relationship Id="rId9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9.png"/><Relationship Id="rId4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3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43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4958080" y="0"/>
            <a:ext cx="7233920" cy="6858000"/>
          </a:xfrm>
          <a:custGeom>
            <a:avLst/>
            <a:gdLst>
              <a:gd name="connsiteX0" fmla="*/ 1714500 w 7061200"/>
              <a:gd name="connsiteY0" fmla="*/ 0 h 6858000"/>
              <a:gd name="connsiteX1" fmla="*/ 4460240 w 7061200"/>
              <a:gd name="connsiteY1" fmla="*/ 0 h 6858000"/>
              <a:gd name="connsiteX2" fmla="*/ 7061200 w 7061200"/>
              <a:gd name="connsiteY2" fmla="*/ 0 h 6858000"/>
              <a:gd name="connsiteX3" fmla="*/ 7061200 w 7061200"/>
              <a:gd name="connsiteY3" fmla="*/ 6858000 h 6858000"/>
              <a:gd name="connsiteX4" fmla="*/ 5346700 w 7061200"/>
              <a:gd name="connsiteY4" fmla="*/ 6858000 h 6858000"/>
              <a:gd name="connsiteX5" fmla="*/ 4460240 w 7061200"/>
              <a:gd name="connsiteY5" fmla="*/ 6858000 h 6858000"/>
              <a:gd name="connsiteX6" fmla="*/ 0 w 70612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1200" h="6858000">
                <a:moveTo>
                  <a:pt x="1714500" y="0"/>
                </a:moveTo>
                <a:lnTo>
                  <a:pt x="4460240" y="0"/>
                </a:lnTo>
                <a:lnTo>
                  <a:pt x="7061200" y="0"/>
                </a:lnTo>
                <a:lnTo>
                  <a:pt x="7061200" y="6858000"/>
                </a:lnTo>
                <a:lnTo>
                  <a:pt x="5346700" y="6858000"/>
                </a:lnTo>
                <a:lnTo>
                  <a:pt x="446024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A7DC313-294D-42BC-B7B9-32BB50A65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937" y="671580"/>
            <a:ext cx="1709760" cy="1709760"/>
          </a:xfrm>
          <a:prstGeom prst="rect">
            <a:avLst/>
          </a:prstGeom>
        </p:spPr>
      </p:pic>
      <p:sp>
        <p:nvSpPr>
          <p:cNvPr id="21" name="사각형: 둥근 위쪽 모서리 20">
            <a:extLst>
              <a:ext uri="{FF2B5EF4-FFF2-40B4-BE49-F238E27FC236}">
                <a16:creationId xmlns:a16="http://schemas.microsoft.com/office/drawing/2014/main" id="{D56D63E0-1E71-49FA-99E4-4E76052BF24A}"/>
              </a:ext>
            </a:extLst>
          </p:cNvPr>
          <p:cNvSpPr/>
          <p:nvPr/>
        </p:nvSpPr>
        <p:spPr>
          <a:xfrm>
            <a:off x="1236000" y="2023946"/>
            <a:ext cx="9720000" cy="2810108"/>
          </a:xfrm>
          <a:prstGeom prst="round2SameRect">
            <a:avLst/>
          </a:prstGeom>
          <a:solidFill>
            <a:schemeClr val="bg1"/>
          </a:solidFill>
          <a:ln w="412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1218000" y="5057077"/>
            <a:ext cx="9756000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352" y="2326077"/>
            <a:ext cx="7201270" cy="191144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4049" y="5135548"/>
            <a:ext cx="1703901" cy="159150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8000" y="5197463"/>
            <a:ext cx="2171812" cy="47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07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638300"/>
            <a:ext cx="12192000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직사각형 20"/>
          <p:cNvSpPr/>
          <p:nvPr/>
        </p:nvSpPr>
        <p:spPr>
          <a:xfrm>
            <a:off x="2866146" y="2022152"/>
            <a:ext cx="4641156" cy="4594262"/>
          </a:xfrm>
          <a:prstGeom prst="rect">
            <a:avLst/>
          </a:prstGeom>
          <a:solidFill>
            <a:srgbClr val="F1F1F2">
              <a:alpha val="87000"/>
            </a:srgbClr>
          </a:solidFill>
          <a:ln>
            <a:solidFill>
              <a:srgbClr val="F1F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825" y="2215886"/>
            <a:ext cx="4362213" cy="19641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824" y="4291936"/>
            <a:ext cx="4362213" cy="2128234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7523950" y="3112034"/>
            <a:ext cx="4878080" cy="3504379"/>
          </a:xfrm>
          <a:prstGeom prst="rect">
            <a:avLst/>
          </a:prstGeom>
          <a:solidFill>
            <a:srgbClr val="F1F1F2">
              <a:alpha val="87000"/>
            </a:srgbClr>
          </a:solidFill>
          <a:ln>
            <a:solidFill>
              <a:srgbClr val="F1F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938" y="3248866"/>
            <a:ext cx="5516223" cy="317130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1587" y="71378"/>
            <a:ext cx="4140413" cy="10287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406" y="2053358"/>
            <a:ext cx="2025256" cy="131763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565" y="406672"/>
            <a:ext cx="2540131" cy="107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28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638300"/>
            <a:ext cx="12192000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직사각형 20"/>
          <p:cNvSpPr/>
          <p:nvPr/>
        </p:nvSpPr>
        <p:spPr>
          <a:xfrm>
            <a:off x="2295152" y="1991802"/>
            <a:ext cx="3841916" cy="4594262"/>
          </a:xfrm>
          <a:prstGeom prst="rect">
            <a:avLst/>
          </a:prstGeom>
          <a:solidFill>
            <a:srgbClr val="F1F1F2">
              <a:alpha val="87000"/>
            </a:srgbClr>
          </a:solidFill>
          <a:ln>
            <a:solidFill>
              <a:srgbClr val="F1F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6181252" y="1991802"/>
            <a:ext cx="5481264" cy="4594262"/>
          </a:xfrm>
          <a:prstGeom prst="rect">
            <a:avLst/>
          </a:prstGeom>
          <a:solidFill>
            <a:srgbClr val="F1F1F2">
              <a:alpha val="87000"/>
            </a:srgbClr>
          </a:solidFill>
          <a:ln>
            <a:solidFill>
              <a:srgbClr val="F1F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890" y="2102053"/>
            <a:ext cx="3565391" cy="437240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807" y="2124190"/>
            <a:ext cx="3817524" cy="43294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9907" y="4974386"/>
            <a:ext cx="3305913" cy="147928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8124" y="83096"/>
            <a:ext cx="4140413" cy="10287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4274" y="2013544"/>
            <a:ext cx="1156361" cy="37524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565" y="391935"/>
            <a:ext cx="2540131" cy="107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4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659641"/>
            <a:ext cx="12271402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587" y="62534"/>
            <a:ext cx="4140413" cy="102875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664" y="1947413"/>
            <a:ext cx="5239563" cy="488666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6595" y="1813034"/>
            <a:ext cx="5331777" cy="502104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565" y="359653"/>
            <a:ext cx="2540131" cy="107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75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638300"/>
            <a:ext cx="12192000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587" y="62534"/>
            <a:ext cx="4140413" cy="10287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081" y="3057682"/>
            <a:ext cx="10579837" cy="238093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16" y="438737"/>
            <a:ext cx="3187864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08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직사각형 77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638300"/>
            <a:ext cx="12192000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587" y="23739"/>
            <a:ext cx="4140413" cy="10287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78" y="348180"/>
            <a:ext cx="2578233" cy="101605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521" y="2273595"/>
            <a:ext cx="8001279" cy="3949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202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638300"/>
            <a:ext cx="12192000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5040" y="134281"/>
            <a:ext cx="4140413" cy="10287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36" y="2052011"/>
            <a:ext cx="11469748" cy="446726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86" y="359332"/>
            <a:ext cx="3264068" cy="1104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16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2046383"/>
            <a:ext cx="12192000" cy="2765234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BEED11C-659A-4E9E-906D-92E117FBB074}"/>
              </a:ext>
            </a:extLst>
          </p:cNvPr>
          <p:cNvGrpSpPr/>
          <p:nvPr/>
        </p:nvGrpSpPr>
        <p:grpSpPr>
          <a:xfrm>
            <a:off x="2610504" y="4000455"/>
            <a:ext cx="6970993" cy="333491"/>
            <a:chOff x="2664023" y="4000455"/>
            <a:chExt cx="6970993" cy="333491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E51F216-904E-4E0A-8549-4724B9261B2C}"/>
                </a:ext>
              </a:extLst>
            </p:cNvPr>
            <p:cNvCxnSpPr>
              <a:cxnSpLocks/>
            </p:cNvCxnSpPr>
            <p:nvPr/>
          </p:nvCxnSpPr>
          <p:spPr>
            <a:xfrm>
              <a:off x="2664023" y="4000455"/>
              <a:ext cx="6970993" cy="0"/>
            </a:xfrm>
            <a:prstGeom prst="line">
              <a:avLst/>
            </a:prstGeom>
            <a:ln w="41275">
              <a:solidFill>
                <a:schemeClr val="accent4">
                  <a:lumMod val="5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0CA6333F-3DDB-4A4D-98F7-41777A2C33B2}"/>
                </a:ext>
              </a:extLst>
            </p:cNvPr>
            <p:cNvGrpSpPr/>
            <p:nvPr/>
          </p:nvGrpSpPr>
          <p:grpSpPr>
            <a:xfrm>
              <a:off x="4078698" y="4037861"/>
              <a:ext cx="446049" cy="288000"/>
              <a:chOff x="840059" y="2079701"/>
              <a:chExt cx="446049" cy="288000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E4204F65-F955-4849-9C99-FDD80F255777}"/>
                  </a:ext>
                </a:extLst>
              </p:cNvPr>
              <p:cNvCxnSpPr/>
              <p:nvPr/>
            </p:nvCxnSpPr>
            <p:spPr>
              <a:xfrm>
                <a:off x="840059" y="2079701"/>
                <a:ext cx="446049" cy="0"/>
              </a:xfrm>
              <a:prstGeom prst="line">
                <a:avLst/>
              </a:prstGeom>
              <a:ln w="41275">
                <a:solidFill>
                  <a:srgbClr val="7458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BA74C7A0-151A-4C76-8EDF-E8D233D0FFC4}"/>
                  </a:ext>
                </a:extLst>
              </p:cNvPr>
              <p:cNvCxnSpPr/>
              <p:nvPr/>
            </p:nvCxnSpPr>
            <p:spPr>
              <a:xfrm>
                <a:off x="1051932" y="2079701"/>
                <a:ext cx="0" cy="288000"/>
              </a:xfrm>
              <a:prstGeom prst="line">
                <a:avLst/>
              </a:prstGeom>
              <a:ln w="41275">
                <a:solidFill>
                  <a:srgbClr val="7458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2E1E6E72-9382-4D8B-A3CD-1F9BF984AAC6}"/>
                </a:ext>
              </a:extLst>
            </p:cNvPr>
            <p:cNvGrpSpPr/>
            <p:nvPr/>
          </p:nvGrpSpPr>
          <p:grpSpPr>
            <a:xfrm>
              <a:off x="7392691" y="4045946"/>
              <a:ext cx="446049" cy="288000"/>
              <a:chOff x="840059" y="2079701"/>
              <a:chExt cx="446049" cy="288000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C026FAC9-2EFA-4CAD-8B55-BA247D499521}"/>
                  </a:ext>
                </a:extLst>
              </p:cNvPr>
              <p:cNvCxnSpPr/>
              <p:nvPr/>
            </p:nvCxnSpPr>
            <p:spPr>
              <a:xfrm>
                <a:off x="840059" y="2079701"/>
                <a:ext cx="446049" cy="0"/>
              </a:xfrm>
              <a:prstGeom prst="line">
                <a:avLst/>
              </a:prstGeom>
              <a:ln w="41275">
                <a:solidFill>
                  <a:srgbClr val="7458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BE1223EE-30D6-4255-93EA-B5EE72E92BA0}"/>
                  </a:ext>
                </a:extLst>
              </p:cNvPr>
              <p:cNvCxnSpPr/>
              <p:nvPr/>
            </p:nvCxnSpPr>
            <p:spPr>
              <a:xfrm>
                <a:off x="1051932" y="2079701"/>
                <a:ext cx="0" cy="288000"/>
              </a:xfrm>
              <a:prstGeom prst="line">
                <a:avLst/>
              </a:prstGeom>
              <a:ln w="41275">
                <a:solidFill>
                  <a:srgbClr val="7458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2" name="사각형: 둥근 위쪽 모서리 31">
            <a:extLst>
              <a:ext uri="{FF2B5EF4-FFF2-40B4-BE49-F238E27FC236}">
                <a16:creationId xmlns:a16="http://schemas.microsoft.com/office/drawing/2014/main" id="{1159FAA9-515D-45BF-B319-BB839C41C423}"/>
              </a:ext>
            </a:extLst>
          </p:cNvPr>
          <p:cNvSpPr/>
          <p:nvPr/>
        </p:nvSpPr>
        <p:spPr>
          <a:xfrm>
            <a:off x="3650256" y="2717390"/>
            <a:ext cx="4891489" cy="1231538"/>
          </a:xfrm>
          <a:prstGeom prst="round2SameRect">
            <a:avLst/>
          </a:prstGeom>
          <a:solidFill>
            <a:schemeClr val="bg1"/>
          </a:solidFill>
          <a:ln w="412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F62576A-6B8C-4EB3-8478-10A3E1B0C30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511" y="2940867"/>
            <a:ext cx="1306241" cy="130624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98" y="2830774"/>
            <a:ext cx="4473713" cy="96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1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-13458" y="1316941"/>
            <a:ext cx="12292297" cy="5585407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7AB6AC7-2E92-4E00-895E-C45335F28D0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087" y="-100827"/>
            <a:ext cx="1358775" cy="1358775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790611" y="984593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3002424" y="984593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324" y="1377247"/>
            <a:ext cx="9345911" cy="552510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97" y="209118"/>
            <a:ext cx="2825895" cy="825542"/>
          </a:xfrm>
          <a:prstGeom prst="rect">
            <a:avLst/>
          </a:prstGeom>
        </p:spPr>
      </p:pic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13458" y="984412"/>
            <a:ext cx="3996000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432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638300"/>
            <a:ext cx="12192000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A3EE69A7-98F7-4749-B14F-B0FC84C7A77F}"/>
              </a:ext>
            </a:extLst>
          </p:cNvPr>
          <p:cNvCxnSpPr>
            <a:cxnSpLocks/>
          </p:cNvCxnSpPr>
          <p:nvPr/>
        </p:nvCxnSpPr>
        <p:spPr>
          <a:xfrm>
            <a:off x="1445620" y="5120044"/>
            <a:ext cx="2880000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BDFEBAA4-F89F-6274-5971-7458A18A8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037" y="2019495"/>
            <a:ext cx="4863588" cy="2983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1587" y="58230"/>
            <a:ext cx="4140413" cy="102875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0045" y="1910235"/>
            <a:ext cx="5928435" cy="453973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525" y="390433"/>
            <a:ext cx="2178162" cy="103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910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638300"/>
            <a:ext cx="12192000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EBA99FF-804B-4DF5-BF29-91B92EB35F7B}"/>
              </a:ext>
            </a:extLst>
          </p:cNvPr>
          <p:cNvSpPr/>
          <p:nvPr/>
        </p:nvSpPr>
        <p:spPr>
          <a:xfrm>
            <a:off x="963194" y="4850066"/>
            <a:ext cx="10265609" cy="1333041"/>
          </a:xfrm>
          <a:prstGeom prst="rect">
            <a:avLst/>
          </a:prstGeom>
          <a:solidFill>
            <a:schemeClr val="bg1"/>
          </a:solidFill>
          <a:ln w="412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A2F3E4ED-ECB0-40ED-B4AF-ADED422F1CA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2423" y="4130762"/>
            <a:ext cx="870098" cy="870098"/>
          </a:xfrm>
          <a:prstGeom prst="rect">
            <a:avLst/>
          </a:prstGeom>
        </p:spPr>
      </p:pic>
      <p:pic>
        <p:nvPicPr>
          <p:cNvPr id="24" name="Picture 2">
            <a:extLst>
              <a:ext uri="{FF2B5EF4-FFF2-40B4-BE49-F238E27FC236}">
                <a16:creationId xmlns:a16="http://schemas.microsoft.com/office/drawing/2014/main" id="{3B1D06CD-10DC-A757-8CEE-41B6B9358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071" y="2470266"/>
            <a:ext cx="1341119" cy="134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>
            <a:extLst>
              <a:ext uri="{FF2B5EF4-FFF2-40B4-BE49-F238E27FC236}">
                <a16:creationId xmlns:a16="http://schemas.microsoft.com/office/drawing/2014/main" id="{A5E95078-B8DA-CBEE-6CD4-2B2CD410E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5440" y="2538284"/>
            <a:ext cx="1341119" cy="134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>
            <a:extLst>
              <a:ext uri="{FF2B5EF4-FFF2-40B4-BE49-F238E27FC236}">
                <a16:creationId xmlns:a16="http://schemas.microsoft.com/office/drawing/2014/main" id="{0DC4096F-201D-3058-A779-98929DC36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4809" y="2470266"/>
            <a:ext cx="1454854" cy="1454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화살표: 오른쪽 31">
            <a:extLst>
              <a:ext uri="{FF2B5EF4-FFF2-40B4-BE49-F238E27FC236}">
                <a16:creationId xmlns:a16="http://schemas.microsoft.com/office/drawing/2014/main" id="{27B748D3-0AFC-053C-4BCE-58A17F8813D7}"/>
              </a:ext>
            </a:extLst>
          </p:cNvPr>
          <p:cNvSpPr/>
          <p:nvPr/>
        </p:nvSpPr>
        <p:spPr>
          <a:xfrm>
            <a:off x="3092307" y="2728653"/>
            <a:ext cx="1748015" cy="824344"/>
          </a:xfrm>
          <a:prstGeom prst="rightArrow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sp>
        <p:nvSpPr>
          <p:cNvPr id="35" name="화살표: 오른쪽 32">
            <a:extLst>
              <a:ext uri="{FF2B5EF4-FFF2-40B4-BE49-F238E27FC236}">
                <a16:creationId xmlns:a16="http://schemas.microsoft.com/office/drawing/2014/main" id="{543DD917-4C14-F1E0-DC80-ED8D922500FC}"/>
              </a:ext>
            </a:extLst>
          </p:cNvPr>
          <p:cNvSpPr/>
          <p:nvPr/>
        </p:nvSpPr>
        <p:spPr>
          <a:xfrm>
            <a:off x="7531892" y="2728653"/>
            <a:ext cx="1748015" cy="824344"/>
          </a:xfrm>
          <a:prstGeom prst="rightArrow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1587" y="71378"/>
            <a:ext cx="4140413" cy="102875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95454" y="5097464"/>
            <a:ext cx="6483683" cy="83824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039" y="378213"/>
            <a:ext cx="2559182" cy="106685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43748" y="2158537"/>
            <a:ext cx="930584" cy="34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90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638300"/>
            <a:ext cx="12192000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E4CBD8-01BD-4517-2838-AC989297E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72" y="2285561"/>
            <a:ext cx="128016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5C03DA9-9D81-8379-4C0D-49A6E2507E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8301" y="2285560"/>
            <a:ext cx="1280161" cy="1280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994BBA6-5604-DED5-9A41-BF28E2E5E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2564" y="2285560"/>
            <a:ext cx="1280161" cy="1280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1587" y="97310"/>
            <a:ext cx="4140413" cy="102875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667" y="3627276"/>
            <a:ext cx="3674477" cy="191319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6485" y="3627276"/>
            <a:ext cx="3697507" cy="192961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72564" y="3627276"/>
            <a:ext cx="3700864" cy="192961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9887" y="382269"/>
            <a:ext cx="2673487" cy="111130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71195" y="3189103"/>
            <a:ext cx="1587582" cy="438173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86425" y="3127548"/>
            <a:ext cx="1454225" cy="438173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02223" y="3127547"/>
            <a:ext cx="2025754" cy="43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84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511148"/>
            <a:ext cx="12192000" cy="5346852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496" y="1177657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414179" y="1215063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28172" y="1223148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124" y="2461116"/>
            <a:ext cx="5457023" cy="243666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395" y="3911109"/>
            <a:ext cx="3344940" cy="281319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0378" y="1598857"/>
            <a:ext cx="1950900" cy="2373172"/>
          </a:xfrm>
          <a:prstGeom prst="rect">
            <a:avLst/>
          </a:prstGeom>
        </p:spPr>
      </p:pic>
      <p:sp>
        <p:nvSpPr>
          <p:cNvPr id="24" name="모서리가 둥근 직사각형 23"/>
          <p:cNvSpPr/>
          <p:nvPr/>
        </p:nvSpPr>
        <p:spPr>
          <a:xfrm>
            <a:off x="5392775" y="3912093"/>
            <a:ext cx="1301862" cy="60992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>
            <a:off x="4889000" y="4155292"/>
            <a:ext cx="50377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694637" y="4155292"/>
            <a:ext cx="29004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꺾인 연결선 34"/>
          <p:cNvCxnSpPr/>
          <p:nvPr/>
        </p:nvCxnSpPr>
        <p:spPr>
          <a:xfrm>
            <a:off x="6379197" y="3452845"/>
            <a:ext cx="921179" cy="519184"/>
          </a:xfrm>
          <a:prstGeom prst="bentConnector3">
            <a:avLst>
              <a:gd name="adj1" fmla="val 100029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>
            <a:off x="7781410" y="3785625"/>
            <a:ext cx="1892" cy="39145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1587" y="59253"/>
            <a:ext cx="4140413" cy="10287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786" y="78013"/>
            <a:ext cx="3543482" cy="105415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3782" y="3980114"/>
            <a:ext cx="939848" cy="44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600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638300"/>
            <a:ext cx="12192000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직사각형 20"/>
          <p:cNvSpPr/>
          <p:nvPr/>
        </p:nvSpPr>
        <p:spPr>
          <a:xfrm>
            <a:off x="3425342" y="1794683"/>
            <a:ext cx="5892985" cy="4949046"/>
          </a:xfrm>
          <a:prstGeom prst="rect">
            <a:avLst/>
          </a:prstGeom>
          <a:solidFill>
            <a:srgbClr val="F1F1F2">
              <a:alpha val="87000"/>
            </a:srgbClr>
          </a:solidFill>
          <a:ln>
            <a:solidFill>
              <a:srgbClr val="F1F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379" y="1848015"/>
            <a:ext cx="5305680" cy="489571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1587" y="83096"/>
            <a:ext cx="4140413" cy="10287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693" y="2140602"/>
            <a:ext cx="2757530" cy="167439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807" y="421719"/>
            <a:ext cx="2540131" cy="107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382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0" y="1638300"/>
            <a:ext cx="12192000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직사각형 7"/>
          <p:cNvSpPr/>
          <p:nvPr/>
        </p:nvSpPr>
        <p:spPr>
          <a:xfrm>
            <a:off x="7404996" y="1773627"/>
            <a:ext cx="3613908" cy="4949046"/>
          </a:xfrm>
          <a:prstGeom prst="rect">
            <a:avLst/>
          </a:prstGeom>
          <a:solidFill>
            <a:srgbClr val="F1F1F2">
              <a:alpha val="87000"/>
            </a:srgbClr>
          </a:solidFill>
          <a:ln>
            <a:solidFill>
              <a:srgbClr val="F1F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pic>
        <p:nvPicPr>
          <p:cNvPr id="4098" name="Picture 2" descr="https://cdn.discordapp.com/attachments/1046821937114001480/1046826140465102908/im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9567" y="1890814"/>
            <a:ext cx="3144765" cy="4714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/>
          <p:cNvSpPr/>
          <p:nvPr/>
        </p:nvSpPr>
        <p:spPr>
          <a:xfrm>
            <a:off x="644769" y="2863076"/>
            <a:ext cx="5202781" cy="3536646"/>
          </a:xfrm>
          <a:prstGeom prst="rect">
            <a:avLst/>
          </a:prstGeom>
          <a:solidFill>
            <a:srgbClr val="F1F1F2">
              <a:alpha val="87000"/>
            </a:srgbClr>
          </a:solidFill>
          <a:ln>
            <a:solidFill>
              <a:srgbClr val="F1F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192" y="3004457"/>
            <a:ext cx="4817889" cy="321960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587" y="58230"/>
            <a:ext cx="4140413" cy="10287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918" y="2276879"/>
            <a:ext cx="1246304" cy="50541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0139" y="2276879"/>
            <a:ext cx="1400285" cy="44342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565" y="365289"/>
            <a:ext cx="2540131" cy="107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898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A72326C-ACBF-4311-B2C6-954DCBE562A5}"/>
              </a:ext>
            </a:extLst>
          </p:cNvPr>
          <p:cNvSpPr/>
          <p:nvPr/>
        </p:nvSpPr>
        <p:spPr>
          <a:xfrm>
            <a:off x="-24093" y="1651556"/>
            <a:ext cx="12248350" cy="52197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36040D8-DB01-433C-A7C5-A70795AC23A8}"/>
              </a:ext>
            </a:extLst>
          </p:cNvPr>
          <p:cNvCxnSpPr>
            <a:cxnSpLocks/>
          </p:cNvCxnSpPr>
          <p:nvPr/>
        </p:nvCxnSpPr>
        <p:spPr>
          <a:xfrm>
            <a:off x="-24093" y="1576744"/>
            <a:ext cx="6970993" cy="0"/>
          </a:xfrm>
          <a:prstGeom prst="line">
            <a:avLst/>
          </a:prstGeom>
          <a:ln w="41275">
            <a:solidFill>
              <a:schemeClr val="accent4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E7E845-0BAE-4E7C-A648-A778A6B9463C}"/>
              </a:ext>
            </a:extLst>
          </p:cNvPr>
          <p:cNvGrpSpPr/>
          <p:nvPr/>
        </p:nvGrpSpPr>
        <p:grpSpPr>
          <a:xfrm>
            <a:off x="1390582" y="1614150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339604B-ADBB-46D7-B6ED-6F400E7F17F3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F54B2C3-5D53-459E-85E9-7667B7DAD662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B0F228-9873-4BD3-9724-E0CCDD51DD90}"/>
              </a:ext>
            </a:extLst>
          </p:cNvPr>
          <p:cNvGrpSpPr/>
          <p:nvPr/>
        </p:nvGrpSpPr>
        <p:grpSpPr>
          <a:xfrm>
            <a:off x="4704575" y="1622235"/>
            <a:ext cx="446049" cy="288000"/>
            <a:chOff x="840059" y="2079701"/>
            <a:chExt cx="446049" cy="28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6F1934F-FD50-443C-AA79-396A1011710E}"/>
                </a:ext>
              </a:extLst>
            </p:cNvPr>
            <p:cNvCxnSpPr/>
            <p:nvPr/>
          </p:nvCxnSpPr>
          <p:spPr>
            <a:xfrm>
              <a:off x="840059" y="2079701"/>
              <a:ext cx="446049" cy="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E20CF72-E112-45E5-8984-A1A009316AE7}"/>
                </a:ext>
              </a:extLst>
            </p:cNvPr>
            <p:cNvCxnSpPr/>
            <p:nvPr/>
          </p:nvCxnSpPr>
          <p:spPr>
            <a:xfrm>
              <a:off x="1051932" y="2079701"/>
              <a:ext cx="0" cy="288000"/>
            </a:xfrm>
            <a:prstGeom prst="line">
              <a:avLst/>
            </a:prstGeom>
            <a:ln w="41275">
              <a:solidFill>
                <a:srgbClr val="745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직사각형 23"/>
          <p:cNvSpPr/>
          <p:nvPr/>
        </p:nvSpPr>
        <p:spPr>
          <a:xfrm>
            <a:off x="2243242" y="2231787"/>
            <a:ext cx="6774496" cy="4452110"/>
          </a:xfrm>
          <a:prstGeom prst="rect">
            <a:avLst/>
          </a:prstGeom>
          <a:solidFill>
            <a:srgbClr val="F1F1F2">
              <a:alpha val="87000"/>
            </a:srgbClr>
          </a:solidFill>
          <a:ln>
            <a:solidFill>
              <a:srgbClr val="F1F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469" y="2340913"/>
            <a:ext cx="6476263" cy="414480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6030" y="2865401"/>
            <a:ext cx="3718007" cy="263606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8403" y="62534"/>
            <a:ext cx="4140413" cy="10287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097" y="2047362"/>
            <a:ext cx="1744531" cy="162281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009" y="448976"/>
            <a:ext cx="2540131" cy="107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87000"/>
          </a:schemeClr>
        </a:solidFill>
        <a:ln>
          <a:noFill/>
        </a:ln>
      </a:spPr>
      <a:bodyPr rtlCol="0" anchor="ctr"/>
      <a:lstStyle>
        <a:defPPr algn="l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1682</TotalTime>
  <Words>0</Words>
  <Application>Microsoft Office PowerPoint</Application>
  <PresentationFormat>와이드스크린</PresentationFormat>
  <Paragraphs>0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나눔스퀘어OTF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쩡예</dc:creator>
  <cp:lastModifiedBy>deeny0013</cp:lastModifiedBy>
  <cp:revision>100</cp:revision>
  <dcterms:created xsi:type="dcterms:W3CDTF">2018-03-10T08:35:04Z</dcterms:created>
  <dcterms:modified xsi:type="dcterms:W3CDTF">2022-12-15T09:18:40Z</dcterms:modified>
  <cp:contentStatus/>
</cp:coreProperties>
</file>

<file path=docProps/thumbnail.jpeg>
</file>